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Lst>
  <p:sldSz cy="5143500" cx="9144000"/>
  <p:notesSz cx="6858000" cy="9144000"/>
  <p:embeddedFontLst>
    <p:embeddedFont>
      <p:font typeface="Raleway"/>
      <p:regular r:id="rId27"/>
      <p:bold r:id="rId28"/>
      <p:italic r:id="rId29"/>
      <p:boldItalic r:id="rId30"/>
    </p:embeddedFont>
    <p:embeddedFont>
      <p:font typeface="Lato"/>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font" Target="fonts/Raleway-bold.fntdata"/><Relationship Id="rId27" Type="http://schemas.openxmlformats.org/officeDocument/2006/relationships/font" Target="fonts/Raleway-regular.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Raleway-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Lato-regular.fntdata"/><Relationship Id="rId30" Type="http://schemas.openxmlformats.org/officeDocument/2006/relationships/font" Target="fonts/Raleway-boldItalic.fntdata"/><Relationship Id="rId11" Type="http://schemas.openxmlformats.org/officeDocument/2006/relationships/slide" Target="slides/slide7.xml"/><Relationship Id="rId33" Type="http://schemas.openxmlformats.org/officeDocument/2006/relationships/font" Target="fonts/Lato-italic.fntdata"/><Relationship Id="rId10" Type="http://schemas.openxmlformats.org/officeDocument/2006/relationships/slide" Target="slides/slide6.xml"/><Relationship Id="rId32" Type="http://schemas.openxmlformats.org/officeDocument/2006/relationships/font" Target="fonts/Lato-bold.fntdata"/><Relationship Id="rId13" Type="http://schemas.openxmlformats.org/officeDocument/2006/relationships/slide" Target="slides/slide9.xml"/><Relationship Id="rId12" Type="http://schemas.openxmlformats.org/officeDocument/2006/relationships/slide" Target="slides/slide8.xml"/><Relationship Id="rId34" Type="http://schemas.openxmlformats.org/officeDocument/2006/relationships/font" Target="fonts/Lato-boldItalic.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4f1ce83942919c55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f1ce83942919c55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4f1ce83942919c55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f1ce83942919c55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4f1ce83942919c55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4f1ce83942919c55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4f1ce83942919c55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4f1ce83942919c55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4f1ce83942919c55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4f1ce83942919c55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4f1ce83942919c55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f1ce83942919c55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583f20b51437757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583f20b51437757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583f20b51437757e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83f20b51437757e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 name="Shape 216"/>
        <p:cNvGrpSpPr/>
        <p:nvPr/>
      </p:nvGrpSpPr>
      <p:grpSpPr>
        <a:xfrm>
          <a:off x="0" y="0"/>
          <a:ext cx="0" cy="0"/>
          <a:chOff x="0" y="0"/>
          <a:chExt cx="0" cy="0"/>
        </a:xfrm>
      </p:grpSpPr>
      <p:sp>
        <p:nvSpPr>
          <p:cNvPr id="217" name="Google Shape;217;g583f20b51437757e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 name="Google Shape;218;g583f20b51437757e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583f20b51437757e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83f20b51437757e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4b9954715ae9822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4b9954715ae9822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583f20b51437757e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583f20b51437757e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583f20b51437757e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83f20b51437757e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4cbe3b6067bdfa3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4cbe3b6067bdfa3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4f1ce83942919c5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4f1ce83942919c5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4f1ce83942919c55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4f1ce83942919c55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4f1ce83942919c55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4f1ce83942919c55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4f1ce83942919c55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4f1ce83942919c55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4f1ce83942919c55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4f1ce83942919c55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4f1ce83942919c55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4f1ce83942919c55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4f1ce83942919c55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4f1ce83942919c55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73"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 name="Google Shape;77;p11"/>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79" name="Google Shape;79;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0" name="Shape 80"/>
        <p:cNvGrpSpPr/>
        <p:nvPr/>
      </p:nvGrpSpPr>
      <p:grpSpPr>
        <a:xfrm>
          <a:off x="0" y="0"/>
          <a:ext cx="0" cy="0"/>
          <a:chOff x="0" y="0"/>
          <a:chExt cx="0" cy="0"/>
        </a:xfrm>
      </p:grpSpPr>
      <p:sp>
        <p:nvSpPr>
          <p:cNvPr id="81" name="Google Shape;81;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7"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1" name="Google Shape;21;p3"/>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2" name="Google Shape;22;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 name="Google Shape;28;p4"/>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29" name="Google Shape;29;p4"/>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5"/>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7" name="Google Shape;37;p5"/>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8" name="Google Shape;38;p5"/>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0" name="Shape 40"/>
        <p:cNvGrpSpPr/>
        <p:nvPr/>
      </p:nvGrpSpPr>
      <p:grpSpPr>
        <a:xfrm>
          <a:off x="0" y="0"/>
          <a:ext cx="0" cy="0"/>
          <a:chOff x="0" y="0"/>
          <a:chExt cx="0" cy="0"/>
        </a:xfrm>
      </p:grpSpPr>
      <p:sp>
        <p:nvSpPr>
          <p:cNvPr id="41" name="Google Shape;41;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2" name="Google Shape;42;p6"/>
          <p:cNvGrpSpPr/>
          <p:nvPr/>
        </p:nvGrpSpPr>
        <p:grpSpPr>
          <a:xfrm>
            <a:off x="830392" y="1191256"/>
            <a:ext cx="745763" cy="45826"/>
            <a:chOff x="4580561" y="2589004"/>
            <a:chExt cx="1064464" cy="25200"/>
          </a:xfrm>
        </p:grpSpPr>
        <p:sp>
          <p:nvSpPr>
            <p:cNvPr id="43" name="Google Shape;43;p6"/>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6"/>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6"/>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7"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7"/>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3" name="Google Shape;53;p7"/>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4" name="Google Shape;54;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55"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9" name="Google Shape;59;p8"/>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60" name="Google Shape;60;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9"/>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7" name="Google Shape;67;p9"/>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68" name="Google Shape;68;p9"/>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9" name="Google Shape;69;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0" name="Shape 70"/>
        <p:cNvGrpSpPr/>
        <p:nvPr/>
      </p:nvGrpSpPr>
      <p:grpSpPr>
        <a:xfrm>
          <a:off x="0" y="0"/>
          <a:ext cx="0" cy="0"/>
          <a:chOff x="0" y="0"/>
          <a:chExt cx="0" cy="0"/>
        </a:xfrm>
      </p:grpSpPr>
      <p:sp>
        <p:nvSpPr>
          <p:cNvPr id="71" name="Google Shape;71;p10"/>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72" name="Google Shape;72;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4.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3.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3.png"/><Relationship Id="rId4" Type="http://schemas.openxmlformats.org/officeDocument/2006/relationships/image" Target="../media/image32.png"/><Relationship Id="rId5" Type="http://schemas.openxmlformats.org/officeDocument/2006/relationships/image" Target="../media/image19.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jpg"/><Relationship Id="rId4"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hyperlink" Target="http://192.168.64.2/phpmyadmin/url.php?url=https://dev.mysql.com/doc/refman/5.5/en/select.html" TargetMode="External"/><Relationship Id="rId4" Type="http://schemas.openxmlformats.org/officeDocument/2006/relationships/hyperlink" Target="http://192.168.64.2/phpmyadmin/url.php?url=https://dev.mysql.com/doc/refman/5.5/en/select.html" TargetMode="External"/><Relationship Id="rId5" Type="http://schemas.openxmlformats.org/officeDocument/2006/relationships/hyperlink" Target="http://192.168.64.2/phpmyadmin/url.php?url=https://dev.mysql.com/doc/refman/5.5/en/logical-operators.html#operator_or" TargetMode="External"/><Relationship Id="rId6" Type="http://schemas.openxmlformats.org/officeDocument/2006/relationships/hyperlink" Target="http://192.168.64.2/phpmyadmin/url.php?url=https://dev.mysql.com/doc/refman/5.5/en/string-comparison-functions.html#operator_like" TargetMode="External"/><Relationship Id="rId7" Type="http://schemas.openxmlformats.org/officeDocument/2006/relationships/image" Target="../media/image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jpg"/><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jpg"/><Relationship Id="rId4"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6.jp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2.jpg"/><Relationship Id="rId5" Type="http://schemas.openxmlformats.org/officeDocument/2006/relationships/image" Target="../media/image11.jpg"/><Relationship Id="rId6" Type="http://schemas.openxmlformats.org/officeDocument/2006/relationships/image" Target="../media/image12.jpg"/><Relationship Id="rId7"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sp>
        <p:nvSpPr>
          <p:cNvPr id="86" name="Google Shape;86;p13"/>
          <p:cNvSpPr txBox="1"/>
          <p:nvPr>
            <p:ph type="ctrTitle"/>
          </p:nvPr>
        </p:nvSpPr>
        <p:spPr>
          <a:xfrm>
            <a:off x="1418989" y="1629346"/>
            <a:ext cx="7383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a:t>
            </a:r>
            <a:r>
              <a:rPr lang="en-GB"/>
              <a:t>myotrophic Lateral Sclerosis (ALS)</a:t>
            </a:r>
            <a:endParaRPr/>
          </a:p>
        </p:txBody>
      </p:sp>
      <p:sp>
        <p:nvSpPr>
          <p:cNvPr id="87" name="Google Shape;87;p13"/>
          <p:cNvSpPr txBox="1"/>
          <p:nvPr>
            <p:ph idx="1" type="subTitle"/>
          </p:nvPr>
        </p:nvSpPr>
        <p:spPr>
          <a:xfrm>
            <a:off x="729625" y="3172900"/>
            <a:ext cx="7805700" cy="133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Introduction to ALS,</a:t>
            </a:r>
            <a:endParaRPr/>
          </a:p>
          <a:p>
            <a:pPr indent="0" lvl="0" marL="0" rtl="0" algn="l">
              <a:spcBef>
                <a:spcPts val="0"/>
              </a:spcBef>
              <a:spcAft>
                <a:spcPts val="0"/>
              </a:spcAft>
              <a:buNone/>
            </a:pPr>
            <a:r>
              <a:rPr lang="en-GB"/>
              <a:t>A brief review of data retrieval for ALS phenotypes database from biological databases,</a:t>
            </a:r>
            <a:endParaRPr/>
          </a:p>
          <a:p>
            <a:pPr indent="0" lvl="0" marL="0" rtl="0" algn="l">
              <a:spcBef>
                <a:spcPts val="0"/>
              </a:spcBef>
              <a:spcAft>
                <a:spcPts val="0"/>
              </a:spcAft>
              <a:buNone/>
            </a:pPr>
            <a:r>
              <a:rPr lang="en-GB"/>
              <a:t>ER diagram,</a:t>
            </a:r>
            <a:endParaRPr/>
          </a:p>
          <a:p>
            <a:pPr indent="0" lvl="0" marL="0" rtl="0" algn="l">
              <a:spcBef>
                <a:spcPts val="0"/>
              </a:spcBef>
              <a:spcAft>
                <a:spcPts val="0"/>
              </a:spcAft>
              <a:buNone/>
            </a:pPr>
            <a:r>
              <a:rPr lang="en-GB"/>
              <a:t>Example query</a:t>
            </a:r>
            <a:endParaRPr/>
          </a:p>
          <a:p>
            <a:pPr indent="0" lvl="0" marL="0" rtl="0" algn="l">
              <a:spcBef>
                <a:spcPts val="0"/>
              </a:spcBef>
              <a:spcAft>
                <a:spcPts val="0"/>
              </a:spcAft>
              <a:buNone/>
            </a:pPr>
            <a:r>
              <a:rPr lang="en-GB"/>
              <a:t>A brief discussion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9" name="Google Shape;159;p22"/>
          <p:cNvPicPr preferRelativeResize="0"/>
          <p:nvPr/>
        </p:nvPicPr>
        <p:blipFill>
          <a:blip r:embed="rId3">
            <a:alphaModFix/>
          </a:blip>
          <a:stretch>
            <a:fillRect/>
          </a:stretch>
        </p:blipFill>
        <p:spPr>
          <a:xfrm>
            <a:off x="1189024" y="781059"/>
            <a:ext cx="5734050" cy="35814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3"/>
          <p:cNvSpPr txBox="1"/>
          <p:nvPr>
            <p:ph type="ctrTitle"/>
          </p:nvPr>
        </p:nvSpPr>
        <p:spPr>
          <a:xfrm>
            <a:off x="-1786625" y="26111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2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3"/>
          <p:cNvPicPr preferRelativeResize="0"/>
          <p:nvPr/>
        </p:nvPicPr>
        <p:blipFill>
          <a:blip r:embed="rId3">
            <a:alphaModFix/>
          </a:blip>
          <a:stretch>
            <a:fillRect/>
          </a:stretch>
        </p:blipFill>
        <p:spPr>
          <a:xfrm>
            <a:off x="391176" y="916275"/>
            <a:ext cx="4980307" cy="2487825"/>
          </a:xfrm>
          <a:prstGeom prst="rect">
            <a:avLst/>
          </a:prstGeom>
          <a:noFill/>
          <a:ln>
            <a:noFill/>
          </a:ln>
        </p:spPr>
      </p:pic>
      <p:pic>
        <p:nvPicPr>
          <p:cNvPr id="167" name="Google Shape;167;p23"/>
          <p:cNvPicPr preferRelativeResize="0"/>
          <p:nvPr/>
        </p:nvPicPr>
        <p:blipFill>
          <a:blip r:embed="rId4">
            <a:alphaModFix/>
          </a:blip>
          <a:stretch>
            <a:fillRect/>
          </a:stretch>
        </p:blipFill>
        <p:spPr>
          <a:xfrm>
            <a:off x="4009128" y="1334427"/>
            <a:ext cx="4709451" cy="294141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4"/>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4" name="Google Shape;174;p24"/>
          <p:cNvPicPr preferRelativeResize="0"/>
          <p:nvPr/>
        </p:nvPicPr>
        <p:blipFill>
          <a:blip r:embed="rId3">
            <a:alphaModFix/>
          </a:blip>
          <a:stretch>
            <a:fillRect/>
          </a:stretch>
        </p:blipFill>
        <p:spPr>
          <a:xfrm>
            <a:off x="1508009" y="781050"/>
            <a:ext cx="5734050" cy="3581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1" name="Google Shape;181;p25"/>
          <p:cNvPicPr preferRelativeResize="0"/>
          <p:nvPr/>
        </p:nvPicPr>
        <p:blipFill>
          <a:blip r:embed="rId3">
            <a:alphaModFix/>
          </a:blip>
          <a:stretch>
            <a:fillRect/>
          </a:stretch>
        </p:blipFill>
        <p:spPr>
          <a:xfrm>
            <a:off x="1706650" y="1057092"/>
            <a:ext cx="5734050" cy="3581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88" name="Google Shape;188;p26"/>
          <p:cNvPicPr preferRelativeResize="0"/>
          <p:nvPr/>
        </p:nvPicPr>
        <p:blipFill>
          <a:blip r:embed="rId3">
            <a:alphaModFix/>
          </a:blip>
          <a:stretch>
            <a:fillRect/>
          </a:stretch>
        </p:blipFill>
        <p:spPr>
          <a:xfrm>
            <a:off x="729625" y="902838"/>
            <a:ext cx="4008950" cy="2503925"/>
          </a:xfrm>
          <a:prstGeom prst="rect">
            <a:avLst/>
          </a:prstGeom>
          <a:noFill/>
          <a:ln>
            <a:noFill/>
          </a:ln>
        </p:spPr>
      </p:pic>
      <p:pic>
        <p:nvPicPr>
          <p:cNvPr id="189" name="Google Shape;189;p26"/>
          <p:cNvPicPr preferRelativeResize="0"/>
          <p:nvPr/>
        </p:nvPicPr>
        <p:blipFill>
          <a:blip r:embed="rId4">
            <a:alphaModFix/>
          </a:blip>
          <a:stretch>
            <a:fillRect/>
          </a:stretch>
        </p:blipFill>
        <p:spPr>
          <a:xfrm>
            <a:off x="4408599" y="2191545"/>
            <a:ext cx="4008950" cy="250391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96" name="Google Shape;196;p27"/>
          <p:cNvPicPr preferRelativeResize="0"/>
          <p:nvPr/>
        </p:nvPicPr>
        <p:blipFill>
          <a:blip r:embed="rId3">
            <a:alphaModFix/>
          </a:blip>
          <a:stretch>
            <a:fillRect/>
          </a:stretch>
        </p:blipFill>
        <p:spPr>
          <a:xfrm>
            <a:off x="211677" y="715188"/>
            <a:ext cx="3934975" cy="2457725"/>
          </a:xfrm>
          <a:prstGeom prst="rect">
            <a:avLst/>
          </a:prstGeom>
          <a:noFill/>
          <a:ln>
            <a:noFill/>
          </a:ln>
        </p:spPr>
      </p:pic>
      <p:pic>
        <p:nvPicPr>
          <p:cNvPr id="197" name="Google Shape;197;p27"/>
          <p:cNvPicPr preferRelativeResize="0"/>
          <p:nvPr/>
        </p:nvPicPr>
        <p:blipFill>
          <a:blip r:embed="rId4">
            <a:alphaModFix/>
          </a:blip>
          <a:stretch>
            <a:fillRect/>
          </a:stretch>
        </p:blipFill>
        <p:spPr>
          <a:xfrm>
            <a:off x="4501461" y="2102316"/>
            <a:ext cx="4294614" cy="26823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2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28"/>
          <p:cNvPicPr preferRelativeResize="0"/>
          <p:nvPr/>
        </p:nvPicPr>
        <p:blipFill>
          <a:blip r:embed="rId3">
            <a:alphaModFix/>
          </a:blip>
          <a:stretch>
            <a:fillRect/>
          </a:stretch>
        </p:blipFill>
        <p:spPr>
          <a:xfrm>
            <a:off x="0" y="364100"/>
            <a:ext cx="4581244" cy="2861375"/>
          </a:xfrm>
          <a:prstGeom prst="rect">
            <a:avLst/>
          </a:prstGeom>
          <a:noFill/>
          <a:ln>
            <a:noFill/>
          </a:ln>
        </p:spPr>
      </p:pic>
      <p:pic>
        <p:nvPicPr>
          <p:cNvPr id="205" name="Google Shape;205;p28"/>
          <p:cNvPicPr preferRelativeResize="0"/>
          <p:nvPr/>
        </p:nvPicPr>
        <p:blipFill>
          <a:blip r:embed="rId4">
            <a:alphaModFix/>
          </a:blip>
          <a:stretch>
            <a:fillRect/>
          </a:stretch>
        </p:blipFill>
        <p:spPr>
          <a:xfrm>
            <a:off x="4581246" y="364088"/>
            <a:ext cx="4581225" cy="2861375"/>
          </a:xfrm>
          <a:prstGeom prst="rect">
            <a:avLst/>
          </a:prstGeom>
          <a:noFill/>
          <a:ln>
            <a:noFill/>
          </a:ln>
        </p:spPr>
      </p:pic>
      <p:pic>
        <p:nvPicPr>
          <p:cNvPr id="206" name="Google Shape;206;p28"/>
          <p:cNvPicPr preferRelativeResize="0"/>
          <p:nvPr/>
        </p:nvPicPr>
        <p:blipFill>
          <a:blip r:embed="rId5">
            <a:alphaModFix/>
          </a:blip>
          <a:stretch>
            <a:fillRect/>
          </a:stretch>
        </p:blipFill>
        <p:spPr>
          <a:xfrm>
            <a:off x="3352804" y="3314700"/>
            <a:ext cx="2438400" cy="18288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2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9"/>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13" name="Google Shape;213;p29"/>
          <p:cNvPicPr preferRelativeResize="0"/>
          <p:nvPr/>
        </p:nvPicPr>
        <p:blipFill>
          <a:blip r:embed="rId3">
            <a:alphaModFix/>
          </a:blip>
          <a:stretch>
            <a:fillRect/>
          </a:stretch>
        </p:blipFill>
        <p:spPr>
          <a:xfrm>
            <a:off x="152400" y="152400"/>
            <a:ext cx="4499575" cy="2810378"/>
          </a:xfrm>
          <a:prstGeom prst="rect">
            <a:avLst/>
          </a:prstGeom>
          <a:noFill/>
          <a:ln>
            <a:noFill/>
          </a:ln>
        </p:spPr>
      </p:pic>
      <p:pic>
        <p:nvPicPr>
          <p:cNvPr id="214" name="Google Shape;214;p29"/>
          <p:cNvPicPr preferRelativeResize="0"/>
          <p:nvPr/>
        </p:nvPicPr>
        <p:blipFill>
          <a:blip r:embed="rId4">
            <a:alphaModFix/>
          </a:blip>
          <a:stretch>
            <a:fillRect/>
          </a:stretch>
        </p:blipFill>
        <p:spPr>
          <a:xfrm>
            <a:off x="4651963" y="152413"/>
            <a:ext cx="4499575" cy="2810350"/>
          </a:xfrm>
          <a:prstGeom prst="rect">
            <a:avLst/>
          </a:prstGeom>
          <a:noFill/>
          <a:ln>
            <a:noFill/>
          </a:ln>
        </p:spPr>
      </p:pic>
      <p:pic>
        <p:nvPicPr>
          <p:cNvPr id="215" name="Google Shape;215;p29"/>
          <p:cNvPicPr preferRelativeResize="0"/>
          <p:nvPr/>
        </p:nvPicPr>
        <p:blipFill>
          <a:blip r:embed="rId5">
            <a:alphaModFix/>
          </a:blip>
          <a:stretch>
            <a:fillRect/>
          </a:stretch>
        </p:blipFill>
        <p:spPr>
          <a:xfrm>
            <a:off x="3471743" y="2875495"/>
            <a:ext cx="2203867" cy="2268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3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p30"/>
          <p:cNvPicPr preferRelativeResize="0"/>
          <p:nvPr/>
        </p:nvPicPr>
        <p:blipFill>
          <a:blip r:embed="rId3">
            <a:alphaModFix/>
          </a:blip>
          <a:stretch>
            <a:fillRect/>
          </a:stretch>
        </p:blipFill>
        <p:spPr>
          <a:xfrm>
            <a:off x="0" y="338150"/>
            <a:ext cx="4538615" cy="2834750"/>
          </a:xfrm>
          <a:prstGeom prst="rect">
            <a:avLst/>
          </a:prstGeom>
          <a:noFill/>
          <a:ln>
            <a:noFill/>
          </a:ln>
        </p:spPr>
      </p:pic>
      <p:pic>
        <p:nvPicPr>
          <p:cNvPr id="223" name="Google Shape;223;p30"/>
          <p:cNvPicPr preferRelativeResize="0"/>
          <p:nvPr/>
        </p:nvPicPr>
        <p:blipFill>
          <a:blip r:embed="rId4">
            <a:alphaModFix/>
          </a:blip>
          <a:stretch>
            <a:fillRect/>
          </a:stretch>
        </p:blipFill>
        <p:spPr>
          <a:xfrm>
            <a:off x="4538621" y="2136550"/>
            <a:ext cx="4185029" cy="2613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1"/>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0" name="Google Shape;230;p31"/>
          <p:cNvPicPr preferRelativeResize="0"/>
          <p:nvPr/>
        </p:nvPicPr>
        <p:blipFill>
          <a:blip r:embed="rId3">
            <a:alphaModFix/>
          </a:blip>
          <a:stretch>
            <a:fillRect/>
          </a:stretch>
        </p:blipFill>
        <p:spPr>
          <a:xfrm>
            <a:off x="1706657" y="781050"/>
            <a:ext cx="5734050" cy="35814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4"/>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4"/>
          <p:cNvSpPr txBox="1"/>
          <p:nvPr>
            <p:ph idx="1" type="subTitle"/>
          </p:nvPr>
        </p:nvSpPr>
        <p:spPr>
          <a:xfrm>
            <a:off x="729675" y="529500"/>
            <a:ext cx="7688100" cy="1664700"/>
          </a:xfrm>
          <a:prstGeom prst="rect">
            <a:avLst/>
          </a:prstGeom>
        </p:spPr>
        <p:txBody>
          <a:bodyPr anchorCtr="0" anchor="t" bIns="91425" lIns="91425" spcFirstLastPara="1" rIns="91425" wrap="square" tIns="91425">
            <a:noAutofit/>
          </a:bodyPr>
          <a:lstStyle/>
          <a:p>
            <a:pPr indent="457200" lvl="0" marL="0" rtl="0" algn="just">
              <a:lnSpc>
                <a:spcPct val="200000"/>
              </a:lnSpc>
              <a:spcBef>
                <a:spcPts val="0"/>
              </a:spcBef>
              <a:spcAft>
                <a:spcPts val="0"/>
              </a:spcAft>
              <a:buNone/>
            </a:pPr>
            <a:r>
              <a:rPr lang="en-GB" sz="1100">
                <a:solidFill>
                  <a:srgbClr val="000000"/>
                </a:solidFill>
                <a:latin typeface="Arial"/>
                <a:ea typeface="Arial"/>
                <a:cs typeface="Arial"/>
                <a:sym typeface="Arial"/>
              </a:rPr>
              <a:t>Amyotrophic Lateral Sclerosis (ALS) is a name of a group of diseases which mainly affect the neurons that are responsible for voluntary muscle movement</a:t>
            </a:r>
            <a:endParaRPr/>
          </a:p>
        </p:txBody>
      </p:sp>
      <p:pic>
        <p:nvPicPr>
          <p:cNvPr id="94" name="Google Shape;94;p14"/>
          <p:cNvPicPr preferRelativeResize="0"/>
          <p:nvPr/>
        </p:nvPicPr>
        <p:blipFill>
          <a:blip r:embed="rId3">
            <a:alphaModFix/>
          </a:blip>
          <a:stretch>
            <a:fillRect/>
          </a:stretch>
        </p:blipFill>
        <p:spPr>
          <a:xfrm>
            <a:off x="3667113" y="1936813"/>
            <a:ext cx="5476875" cy="2438400"/>
          </a:xfrm>
          <a:prstGeom prst="rect">
            <a:avLst/>
          </a:prstGeom>
          <a:noFill/>
          <a:ln>
            <a:noFill/>
          </a:ln>
        </p:spPr>
      </p:pic>
      <p:pic>
        <p:nvPicPr>
          <p:cNvPr id="95" name="Google Shape;95;p14"/>
          <p:cNvPicPr preferRelativeResize="0"/>
          <p:nvPr/>
        </p:nvPicPr>
        <p:blipFill>
          <a:blip r:embed="rId4">
            <a:alphaModFix/>
          </a:blip>
          <a:stretch>
            <a:fillRect/>
          </a:stretch>
        </p:blipFill>
        <p:spPr>
          <a:xfrm>
            <a:off x="298125" y="1322450"/>
            <a:ext cx="3152700" cy="36671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237" name="Google Shape;237;p32"/>
          <p:cNvPicPr preferRelativeResize="0"/>
          <p:nvPr/>
        </p:nvPicPr>
        <p:blipFill>
          <a:blip r:embed="rId3">
            <a:alphaModFix/>
          </a:blip>
          <a:stretch>
            <a:fillRect/>
          </a:stretch>
        </p:blipFill>
        <p:spPr>
          <a:xfrm>
            <a:off x="729450" y="641550"/>
            <a:ext cx="7965076" cy="38604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33"/>
          <p:cNvSpPr txBox="1"/>
          <p:nvPr>
            <p:ph idx="1" type="subTitle"/>
          </p:nvPr>
        </p:nvSpPr>
        <p:spPr>
          <a:xfrm>
            <a:off x="617550" y="3139600"/>
            <a:ext cx="7908900" cy="976200"/>
          </a:xfrm>
          <a:prstGeom prst="rect">
            <a:avLst/>
          </a:prstGeom>
        </p:spPr>
        <p:txBody>
          <a:bodyPr anchorCtr="0" anchor="t" bIns="91425" lIns="91425" spcFirstLastPara="1" rIns="91425" wrap="square" tIns="91425">
            <a:noAutofit/>
          </a:bodyPr>
          <a:lstStyle/>
          <a:p>
            <a:pPr indent="457200" lvl="0" marL="0" rtl="0" algn="just">
              <a:lnSpc>
                <a:spcPct val="200000"/>
              </a:lnSpc>
              <a:spcBef>
                <a:spcPts val="0"/>
              </a:spcBef>
              <a:spcAft>
                <a:spcPts val="0"/>
              </a:spcAft>
              <a:buNone/>
            </a:pPr>
            <a:r>
              <a:rPr i="1" lang="en-GB" sz="1100">
                <a:solidFill>
                  <a:srgbClr val="000000"/>
                </a:solidFill>
                <a:latin typeface="Arial"/>
                <a:ea typeface="Arial"/>
                <a:cs typeface="Arial"/>
                <a:sym typeface="Arial"/>
              </a:rPr>
              <a:t>Example query</a:t>
            </a:r>
            <a:endParaRPr i="1" sz="1100">
              <a:solidFill>
                <a:srgbClr val="000000"/>
              </a:solidFill>
              <a:latin typeface="Arial"/>
              <a:ea typeface="Arial"/>
              <a:cs typeface="Arial"/>
              <a:sym typeface="Arial"/>
            </a:endParaRPr>
          </a:p>
          <a:p>
            <a:pPr indent="457200" lvl="0" marL="0" rtl="0" algn="just">
              <a:lnSpc>
                <a:spcPct val="200000"/>
              </a:lnSpc>
              <a:spcBef>
                <a:spcPts val="0"/>
              </a:spcBef>
              <a:spcAft>
                <a:spcPts val="0"/>
              </a:spcAft>
              <a:buNone/>
            </a:pPr>
            <a:r>
              <a:rPr lang="en-GB" sz="1100">
                <a:solidFill>
                  <a:srgbClr val="000000"/>
                </a:solidFill>
                <a:latin typeface="Arial"/>
                <a:ea typeface="Arial"/>
                <a:cs typeface="Arial"/>
                <a:sym typeface="Arial"/>
              </a:rPr>
              <a:t>To find variation start positions which have 9 digits or variation name is COSM1015884:</a:t>
            </a:r>
            <a:endParaRPr sz="1100">
              <a:solidFill>
                <a:srgbClr val="000000"/>
              </a:solidFill>
              <a:latin typeface="Arial"/>
              <a:ea typeface="Arial"/>
              <a:cs typeface="Arial"/>
              <a:sym typeface="Arial"/>
            </a:endParaRPr>
          </a:p>
          <a:p>
            <a:pPr indent="0" lvl="0" marL="0" rtl="0" algn="just">
              <a:lnSpc>
                <a:spcPct val="200000"/>
              </a:lnSpc>
              <a:spcBef>
                <a:spcPts val="0"/>
              </a:spcBef>
              <a:spcAft>
                <a:spcPts val="0"/>
              </a:spcAft>
              <a:buNone/>
            </a:pPr>
            <a:r>
              <a:rPr lang="en-GB" sz="800" u="sng">
                <a:solidFill>
                  <a:srgbClr val="000000"/>
                </a:solidFill>
                <a:latin typeface="Verdana"/>
                <a:ea typeface="Verdana"/>
                <a:cs typeface="Verdana"/>
                <a:sym typeface="Verdana"/>
                <a:hlinkClick r:id="rId3">
                  <a:extLst>
                    <a:ext uri="{A12FA001-AC4F-418D-AE19-62706E023703}">
                      <ahyp:hlinkClr val="tx"/>
                    </a:ext>
                  </a:extLst>
                </a:hlinkClick>
              </a:rPr>
              <a:t>SELECT</a:t>
            </a:r>
            <a:r>
              <a:rPr lang="en-GB" sz="800">
                <a:solidFill>
                  <a:srgbClr val="000000"/>
                </a:solidFill>
                <a:latin typeface="Verdana"/>
                <a:ea typeface="Verdana"/>
                <a:cs typeface="Verdana"/>
                <a:sym typeface="Verdana"/>
              </a:rPr>
              <a:t> DISTINCT T.var_start FROM (</a:t>
            </a:r>
            <a:r>
              <a:rPr lang="en-GB" sz="800" u="sng">
                <a:solidFill>
                  <a:srgbClr val="000000"/>
                </a:solidFill>
                <a:latin typeface="Verdana"/>
                <a:ea typeface="Verdana"/>
                <a:cs typeface="Verdana"/>
                <a:sym typeface="Verdana"/>
                <a:hlinkClick r:id="rId4">
                  <a:extLst>
                    <a:ext uri="{A12FA001-AC4F-418D-AE19-62706E023703}">
                      <ahyp:hlinkClr val="tx"/>
                    </a:ext>
                  </a:extLst>
                </a:hlinkClick>
              </a:rPr>
              <a:t>SELECT</a:t>
            </a:r>
            <a:r>
              <a:rPr lang="en-GB" sz="800">
                <a:solidFill>
                  <a:srgbClr val="000000"/>
                </a:solidFill>
                <a:latin typeface="Verdana"/>
                <a:ea typeface="Verdana"/>
                <a:cs typeface="Verdana"/>
                <a:sym typeface="Verdana"/>
              </a:rPr>
              <a:t> V.var_name FROM VARIATIONS as V, PROTEINS as P WHERE P.Ensembl_GeneID=V.Ensembl_GeneID) as X, VARIATIONS as T WHERE X.var_name="COSM1015884" </a:t>
            </a:r>
            <a:r>
              <a:rPr lang="en-GB" sz="800" u="sng">
                <a:solidFill>
                  <a:srgbClr val="000000"/>
                </a:solidFill>
                <a:latin typeface="Verdana"/>
                <a:ea typeface="Verdana"/>
                <a:cs typeface="Verdana"/>
                <a:sym typeface="Verdana"/>
                <a:hlinkClick r:id="rId5">
                  <a:extLst>
                    <a:ext uri="{A12FA001-AC4F-418D-AE19-62706E023703}">
                      <ahyp:hlinkClr val="tx"/>
                    </a:ext>
                  </a:extLst>
                </a:hlinkClick>
              </a:rPr>
              <a:t>OR</a:t>
            </a:r>
            <a:r>
              <a:rPr lang="en-GB" sz="800">
                <a:solidFill>
                  <a:srgbClr val="000000"/>
                </a:solidFill>
                <a:latin typeface="Verdana"/>
                <a:ea typeface="Verdana"/>
                <a:cs typeface="Verdana"/>
                <a:sym typeface="Verdana"/>
              </a:rPr>
              <a:t> T.var_start </a:t>
            </a:r>
            <a:r>
              <a:rPr lang="en-GB" sz="800" u="sng">
                <a:solidFill>
                  <a:srgbClr val="000000"/>
                </a:solidFill>
                <a:latin typeface="Verdana"/>
                <a:ea typeface="Verdana"/>
                <a:cs typeface="Verdana"/>
                <a:sym typeface="Verdana"/>
                <a:hlinkClick r:id="rId6">
                  <a:extLst>
                    <a:ext uri="{A12FA001-AC4F-418D-AE19-62706E023703}">
                      <ahyp:hlinkClr val="tx"/>
                    </a:ext>
                  </a:extLst>
                </a:hlinkClick>
              </a:rPr>
              <a:t>LIKE</a:t>
            </a:r>
            <a:r>
              <a:rPr lang="en-GB" sz="800">
                <a:solidFill>
                  <a:srgbClr val="000000"/>
                </a:solidFill>
                <a:latin typeface="Verdana"/>
                <a:ea typeface="Verdana"/>
                <a:cs typeface="Verdana"/>
                <a:sym typeface="Verdana"/>
              </a:rPr>
              <a:t> "%_________"</a:t>
            </a:r>
            <a:endParaRPr sz="1100">
              <a:solidFill>
                <a:srgbClr val="000000"/>
              </a:solidFill>
              <a:latin typeface="Arial"/>
              <a:ea typeface="Arial"/>
              <a:cs typeface="Arial"/>
              <a:sym typeface="Arial"/>
            </a:endParaRPr>
          </a:p>
        </p:txBody>
      </p:sp>
      <p:pic>
        <p:nvPicPr>
          <p:cNvPr id="244" name="Google Shape;244;p33"/>
          <p:cNvPicPr preferRelativeResize="0"/>
          <p:nvPr/>
        </p:nvPicPr>
        <p:blipFill>
          <a:blip r:embed="rId7">
            <a:alphaModFix/>
          </a:blip>
          <a:stretch>
            <a:fillRect/>
          </a:stretch>
        </p:blipFill>
        <p:spPr>
          <a:xfrm>
            <a:off x="2567008" y="901575"/>
            <a:ext cx="4012994" cy="2506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p34"/>
          <p:cNvSpPr txBox="1"/>
          <p:nvPr>
            <p:ph idx="1" type="subTitle"/>
          </p:nvPr>
        </p:nvSpPr>
        <p:spPr>
          <a:xfrm>
            <a:off x="727950" y="1375950"/>
            <a:ext cx="7991100" cy="3280800"/>
          </a:xfrm>
          <a:prstGeom prst="rect">
            <a:avLst/>
          </a:prstGeom>
        </p:spPr>
        <p:txBody>
          <a:bodyPr anchorCtr="0" anchor="t" bIns="91425" lIns="91425" spcFirstLastPara="1" rIns="91425" wrap="square" tIns="91425">
            <a:noAutofit/>
          </a:bodyPr>
          <a:lstStyle/>
          <a:p>
            <a:pPr indent="0" lvl="0" marL="0" rtl="0" algn="just">
              <a:lnSpc>
                <a:spcPct val="200000"/>
              </a:lnSpc>
              <a:spcBef>
                <a:spcPts val="0"/>
              </a:spcBef>
              <a:spcAft>
                <a:spcPts val="0"/>
              </a:spcAft>
              <a:buNone/>
            </a:pPr>
            <a:r>
              <a:rPr lang="en-GB" sz="1100">
                <a:solidFill>
                  <a:srgbClr val="000000"/>
                </a:solidFill>
                <a:latin typeface="Arial"/>
                <a:ea typeface="Arial"/>
                <a:cs typeface="Arial"/>
                <a:sym typeface="Arial"/>
              </a:rPr>
              <a:t>-People who show ALS phenotypes have different expression pathways and different kinds of protein product variations comparing to people who do not have ALS phenotypes. (As can be se7en in VARIATIONS table content)</a:t>
            </a:r>
            <a:endParaRPr sz="1100">
              <a:solidFill>
                <a:srgbClr val="000000"/>
              </a:solidFill>
              <a:latin typeface="Arial"/>
              <a:ea typeface="Arial"/>
              <a:cs typeface="Arial"/>
              <a:sym typeface="Arial"/>
            </a:endParaRPr>
          </a:p>
          <a:p>
            <a:pPr indent="0" lvl="0" marL="0" rtl="0" algn="just">
              <a:lnSpc>
                <a:spcPct val="200000"/>
              </a:lnSpc>
              <a:spcBef>
                <a:spcPts val="0"/>
              </a:spcBef>
              <a:spcAft>
                <a:spcPts val="0"/>
              </a:spcAft>
              <a:buNone/>
            </a:pPr>
            <a:r>
              <a:rPr lang="en-GB" sz="1100">
                <a:solidFill>
                  <a:srgbClr val="000000"/>
                </a:solidFill>
                <a:latin typeface="Arial"/>
                <a:ea typeface="Arial"/>
                <a:cs typeface="Arial"/>
                <a:sym typeface="Arial"/>
              </a:rPr>
              <a:t>-the disease have been widely studied. (There are lots of entries about the disease in biological dbs, like Ensembl, chEMBL, DrugBank,etc.) Also as can be seen in GEO2R analysis, there are lots of statistical analysis for the studies,too.</a:t>
            </a:r>
            <a:endParaRPr sz="1100">
              <a:solidFill>
                <a:srgbClr val="000000"/>
              </a:solidFill>
              <a:latin typeface="Arial"/>
              <a:ea typeface="Arial"/>
              <a:cs typeface="Arial"/>
              <a:sym typeface="Arial"/>
            </a:endParaRPr>
          </a:p>
          <a:p>
            <a:pPr indent="0" lvl="0" marL="0" rtl="0" algn="just">
              <a:lnSpc>
                <a:spcPct val="200000"/>
              </a:lnSpc>
              <a:spcBef>
                <a:spcPts val="0"/>
              </a:spcBef>
              <a:spcAft>
                <a:spcPts val="0"/>
              </a:spcAft>
              <a:buNone/>
            </a:pPr>
            <a:r>
              <a:rPr lang="en-GB" sz="1100">
                <a:solidFill>
                  <a:srgbClr val="000000"/>
                </a:solidFill>
                <a:latin typeface="Arial"/>
                <a:ea typeface="Arial"/>
                <a:cs typeface="Arial"/>
                <a:sym typeface="Arial"/>
              </a:rPr>
              <a:t>-In all biological database analysis for phenotypes of ALS, there could be seen that there are lots of alterations, changes in gene expression or protein productions, signalling pathways or growing pathways, and go on.</a:t>
            </a:r>
            <a:endParaRPr sz="1100">
              <a:solidFill>
                <a:srgbClr val="000000"/>
              </a:solidFill>
              <a:latin typeface="Arial"/>
              <a:ea typeface="Arial"/>
              <a:cs typeface="Arial"/>
              <a:sym typeface="Arial"/>
            </a:endParaRPr>
          </a:p>
          <a:p>
            <a:pPr indent="0" lvl="0" marL="0" rtl="0" algn="just">
              <a:lnSpc>
                <a:spcPct val="200000"/>
              </a:lnSpc>
              <a:spcBef>
                <a:spcPts val="0"/>
              </a:spcBef>
              <a:spcAft>
                <a:spcPts val="0"/>
              </a:spcAft>
              <a:buNone/>
            </a:pPr>
            <a:r>
              <a:rPr lang="en-GB" sz="1100">
                <a:solidFill>
                  <a:srgbClr val="000000"/>
                </a:solidFill>
                <a:latin typeface="Arial"/>
                <a:ea typeface="Arial"/>
                <a:cs typeface="Arial"/>
                <a:sym typeface="Arial"/>
              </a:rPr>
              <a:t>-mutations in genes causes the un-functional or re-functional proteins. As can be seen in the GENE table, there are lots of different genes which are related to the development of the ALS phenotypes. And any functional changes in these genes can cause ALS or ALS-related disease phenotypes</a:t>
            </a:r>
            <a:endParaRPr sz="1100">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5"/>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5"/>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02" name="Google Shape;102;p15"/>
          <p:cNvPicPr preferRelativeResize="0"/>
          <p:nvPr/>
        </p:nvPicPr>
        <p:blipFill>
          <a:blip r:embed="rId3">
            <a:alphaModFix/>
          </a:blip>
          <a:stretch>
            <a:fillRect/>
          </a:stretch>
        </p:blipFill>
        <p:spPr>
          <a:xfrm>
            <a:off x="996909" y="473963"/>
            <a:ext cx="3635374" cy="4195574"/>
          </a:xfrm>
          <a:prstGeom prst="rect">
            <a:avLst/>
          </a:prstGeom>
          <a:noFill/>
          <a:ln>
            <a:noFill/>
          </a:ln>
        </p:spPr>
      </p:pic>
      <p:pic>
        <p:nvPicPr>
          <p:cNvPr id="103" name="Google Shape;103;p15"/>
          <p:cNvPicPr preferRelativeResize="0"/>
          <p:nvPr/>
        </p:nvPicPr>
        <p:blipFill>
          <a:blip r:embed="rId4">
            <a:alphaModFix/>
          </a:blip>
          <a:stretch>
            <a:fillRect/>
          </a:stretch>
        </p:blipFill>
        <p:spPr>
          <a:xfrm>
            <a:off x="5262378" y="916550"/>
            <a:ext cx="3155175" cy="31551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16"/>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6"/>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0" name="Google Shape;110;p16"/>
          <p:cNvPicPr preferRelativeResize="0"/>
          <p:nvPr/>
        </p:nvPicPr>
        <p:blipFill>
          <a:blip r:embed="rId3">
            <a:alphaModFix/>
          </a:blip>
          <a:stretch>
            <a:fillRect/>
          </a:stretch>
        </p:blipFill>
        <p:spPr>
          <a:xfrm>
            <a:off x="2138363" y="1200150"/>
            <a:ext cx="4867275" cy="27432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17"/>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17" name="Google Shape;117;p17"/>
          <p:cNvPicPr preferRelativeResize="0"/>
          <p:nvPr/>
        </p:nvPicPr>
        <p:blipFill>
          <a:blip r:embed="rId3">
            <a:alphaModFix/>
          </a:blip>
          <a:stretch>
            <a:fillRect/>
          </a:stretch>
        </p:blipFill>
        <p:spPr>
          <a:xfrm>
            <a:off x="729613" y="828675"/>
            <a:ext cx="3571875" cy="3486150"/>
          </a:xfrm>
          <a:prstGeom prst="rect">
            <a:avLst/>
          </a:prstGeom>
          <a:noFill/>
          <a:ln>
            <a:noFill/>
          </a:ln>
        </p:spPr>
      </p:pic>
      <p:pic>
        <p:nvPicPr>
          <p:cNvPr id="118" name="Google Shape;118;p17"/>
          <p:cNvPicPr preferRelativeResize="0"/>
          <p:nvPr/>
        </p:nvPicPr>
        <p:blipFill>
          <a:blip r:embed="rId4">
            <a:alphaModFix/>
          </a:blip>
          <a:stretch>
            <a:fillRect/>
          </a:stretch>
        </p:blipFill>
        <p:spPr>
          <a:xfrm>
            <a:off x="4997470" y="1243000"/>
            <a:ext cx="3781425" cy="26574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8"/>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8"/>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25" name="Google Shape;125;p18"/>
          <p:cNvPicPr preferRelativeResize="0"/>
          <p:nvPr/>
        </p:nvPicPr>
        <p:blipFill>
          <a:blip r:embed="rId3">
            <a:alphaModFix/>
          </a:blip>
          <a:stretch>
            <a:fillRect/>
          </a:stretch>
        </p:blipFill>
        <p:spPr>
          <a:xfrm>
            <a:off x="538962" y="1322450"/>
            <a:ext cx="4467225" cy="2990850"/>
          </a:xfrm>
          <a:prstGeom prst="rect">
            <a:avLst/>
          </a:prstGeom>
          <a:noFill/>
          <a:ln>
            <a:noFill/>
          </a:ln>
        </p:spPr>
      </p:pic>
      <p:pic>
        <p:nvPicPr>
          <p:cNvPr id="126" name="Google Shape;126;p18"/>
          <p:cNvPicPr preferRelativeResize="0"/>
          <p:nvPr/>
        </p:nvPicPr>
        <p:blipFill>
          <a:blip r:embed="rId4">
            <a:alphaModFix/>
          </a:blip>
          <a:stretch>
            <a:fillRect/>
          </a:stretch>
        </p:blipFill>
        <p:spPr>
          <a:xfrm>
            <a:off x="5902056" y="1674875"/>
            <a:ext cx="2286000" cy="2286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19"/>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9"/>
          <p:cNvSpPr txBox="1"/>
          <p:nvPr>
            <p:ph idx="1" type="subTitle"/>
          </p:nvPr>
        </p:nvSpPr>
        <p:spPr>
          <a:xfrm>
            <a:off x="507150" y="727825"/>
            <a:ext cx="7910700" cy="298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There are 6 tables in the </a:t>
            </a:r>
            <a:r>
              <a:rPr lang="en-GB"/>
              <a:t>db, and their data come from the current biological databases.</a:t>
            </a:r>
            <a:endParaRPr/>
          </a:p>
        </p:txBody>
      </p:sp>
      <p:pic>
        <p:nvPicPr>
          <p:cNvPr id="133" name="Google Shape;133;p19"/>
          <p:cNvPicPr preferRelativeResize="0"/>
          <p:nvPr/>
        </p:nvPicPr>
        <p:blipFill>
          <a:blip r:embed="rId3">
            <a:alphaModFix/>
          </a:blip>
          <a:stretch>
            <a:fillRect/>
          </a:stretch>
        </p:blipFill>
        <p:spPr>
          <a:xfrm>
            <a:off x="1843200" y="3182024"/>
            <a:ext cx="2449300" cy="1238257"/>
          </a:xfrm>
          <a:prstGeom prst="rect">
            <a:avLst/>
          </a:prstGeom>
          <a:noFill/>
          <a:ln>
            <a:noFill/>
          </a:ln>
        </p:spPr>
      </p:pic>
      <p:pic>
        <p:nvPicPr>
          <p:cNvPr id="134" name="Google Shape;134;p19"/>
          <p:cNvPicPr preferRelativeResize="0"/>
          <p:nvPr/>
        </p:nvPicPr>
        <p:blipFill>
          <a:blip r:embed="rId4">
            <a:alphaModFix/>
          </a:blip>
          <a:stretch>
            <a:fillRect/>
          </a:stretch>
        </p:blipFill>
        <p:spPr>
          <a:xfrm>
            <a:off x="152400" y="3866725"/>
            <a:ext cx="1690790" cy="1124375"/>
          </a:xfrm>
          <a:prstGeom prst="rect">
            <a:avLst/>
          </a:prstGeom>
          <a:noFill/>
          <a:ln>
            <a:noFill/>
          </a:ln>
        </p:spPr>
      </p:pic>
      <p:pic>
        <p:nvPicPr>
          <p:cNvPr id="135" name="Google Shape;135;p19"/>
          <p:cNvPicPr preferRelativeResize="0"/>
          <p:nvPr/>
        </p:nvPicPr>
        <p:blipFill>
          <a:blip r:embed="rId5">
            <a:alphaModFix/>
          </a:blip>
          <a:stretch>
            <a:fillRect/>
          </a:stretch>
        </p:blipFill>
        <p:spPr>
          <a:xfrm>
            <a:off x="1078019" y="1658885"/>
            <a:ext cx="3504631" cy="1124375"/>
          </a:xfrm>
          <a:prstGeom prst="rect">
            <a:avLst/>
          </a:prstGeom>
          <a:noFill/>
          <a:ln>
            <a:noFill/>
          </a:ln>
        </p:spPr>
      </p:pic>
      <p:pic>
        <p:nvPicPr>
          <p:cNvPr id="136" name="Google Shape;136;p19"/>
          <p:cNvPicPr preferRelativeResize="0"/>
          <p:nvPr/>
        </p:nvPicPr>
        <p:blipFill>
          <a:blip r:embed="rId6">
            <a:alphaModFix/>
          </a:blip>
          <a:stretch>
            <a:fillRect/>
          </a:stretch>
        </p:blipFill>
        <p:spPr>
          <a:xfrm>
            <a:off x="5968249" y="1340413"/>
            <a:ext cx="2449301" cy="1628775"/>
          </a:xfrm>
          <a:prstGeom prst="rect">
            <a:avLst/>
          </a:prstGeom>
          <a:noFill/>
          <a:ln>
            <a:noFill/>
          </a:ln>
        </p:spPr>
      </p:pic>
      <p:pic>
        <p:nvPicPr>
          <p:cNvPr id="137" name="Google Shape;137;p19"/>
          <p:cNvPicPr preferRelativeResize="0"/>
          <p:nvPr/>
        </p:nvPicPr>
        <p:blipFill>
          <a:blip r:embed="rId7">
            <a:alphaModFix/>
          </a:blip>
          <a:stretch>
            <a:fillRect/>
          </a:stretch>
        </p:blipFill>
        <p:spPr>
          <a:xfrm>
            <a:off x="5094903" y="3182024"/>
            <a:ext cx="2895619" cy="16287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0"/>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0"/>
          <p:cNvSpPr txBox="1"/>
          <p:nvPr/>
        </p:nvSpPr>
        <p:spPr>
          <a:xfrm>
            <a:off x="643073" y="2298025"/>
            <a:ext cx="4748700" cy="55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45" name="Google Shape;145;p20"/>
          <p:cNvPicPr preferRelativeResize="0"/>
          <p:nvPr/>
        </p:nvPicPr>
        <p:blipFill>
          <a:blip r:embed="rId3">
            <a:alphaModFix/>
          </a:blip>
          <a:stretch>
            <a:fillRect/>
          </a:stretch>
        </p:blipFill>
        <p:spPr>
          <a:xfrm>
            <a:off x="1427650" y="826332"/>
            <a:ext cx="6288675" cy="40976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1"/>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1"/>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2" name="Google Shape;152;p21"/>
          <p:cNvPicPr preferRelativeResize="0"/>
          <p:nvPr/>
        </p:nvPicPr>
        <p:blipFill>
          <a:blip r:embed="rId3">
            <a:alphaModFix/>
          </a:blip>
          <a:stretch>
            <a:fillRect/>
          </a:stretch>
        </p:blipFill>
        <p:spPr>
          <a:xfrm>
            <a:off x="1704975" y="1001703"/>
            <a:ext cx="5734050" cy="3581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